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5"/>
    </p:embeddedFont>
    <p:embeddedFont>
      <p:font typeface="Open Sans" panose="020B060603050402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49C4525-3AEC-35F3-12C5-65A629F94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5BBA3EA8-F08F-673B-48D5-36253AF6A0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4F11F522-C3FE-FF60-9E67-DDDA0D3A6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0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87000"/>
          </a:blip>
          <a:srcRect b="95217"/>
          <a:stretch/>
        </p:blipFill>
        <p:spPr>
          <a:xfrm rot="10800000">
            <a:off x="6027" y="4765563"/>
            <a:ext cx="9131951" cy="37897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67400" y="4859960"/>
            <a:ext cx="54909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000" tIns="26000" rIns="52000" bIns="260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3"/>
              <a:buFont typeface="Arial"/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XIII Salão de Iniciação Científica, Pesquisa e Extensão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79361" y="12049"/>
            <a:ext cx="75765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lang="pt-BR" sz="12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 XXXXXX¹; XXXXXX¹; XXXXXXX²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1200" dirty="0"/>
              <a:t> - </a:t>
            </a: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Acadêmico(a) de (nome do curso) do Centro Universitário FADERGS, Porto Alegre, RS, Brasil</a:t>
            </a:r>
            <a:b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 sz="1200" dirty="0"/>
              <a:t> - </a:t>
            </a: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(Formação), orientador(a) e docente do Centro Universitário FADERGS, Porto Alegre, RS, Brasil</a:t>
            </a:r>
            <a:endParaRPr sz="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2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Obs</a:t>
            </a: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se você pertence à outra instituição, trocar </a:t>
            </a:r>
            <a:r>
              <a:rPr lang="pt-BR" sz="1200" dirty="0">
                <a:solidFill>
                  <a:srgbClr val="FF0000"/>
                </a:solidFill>
              </a:rPr>
              <a:t>i</a:t>
            </a: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nformações de descrição. (apagar esta observação)</a:t>
            </a:r>
            <a:endParaRPr sz="1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56" y="12056"/>
            <a:ext cx="1839321" cy="10181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66938" y="1228548"/>
            <a:ext cx="4320000" cy="3843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550" tIns="37775" rIns="75550" bIns="377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2000" b="0" i="0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INTRODUÇÃO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72324" y="1664597"/>
            <a:ext cx="4314613" cy="3203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Fazer um breve relato a partir dos artigos encontrados, ideal 3. Indicar no final da frase, sobrescrito, o número da refer</a:t>
            </a:r>
            <a:r>
              <a:rPr lang="pt-BR" sz="1000" dirty="0"/>
              <a:t>ê</a:t>
            </a: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ncia utilizada na construção da frase.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5473" y="3210229"/>
            <a:ext cx="1925319" cy="11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584332" y="4363951"/>
            <a:ext cx="38076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Figura (opcional)l: descrição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751675" y="1239838"/>
            <a:ext cx="4320000" cy="3843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550" tIns="37775" rIns="75550" bIns="377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2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OBJETIVOS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4767223" y="1718527"/>
            <a:ext cx="4304451" cy="815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Realizar uma revisão da literatura em relação a ....... (exemplo)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767225" y="2611919"/>
            <a:ext cx="4320000" cy="3843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550" tIns="37775" rIns="75550" bIns="377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2000" b="0" i="0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M</a:t>
            </a:r>
            <a:r>
              <a:rPr lang="pt-BR" sz="2000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ETODOLOGIA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4767224" y="3090609"/>
            <a:ext cx="4304451" cy="183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Revisão realizada através dos artigos encontrados nas bases de dados da EBSCO, </a:t>
            </a:r>
            <a:r>
              <a:rPr lang="pt-BR" sz="1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Pubmed</a:t>
            </a: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SciELO, por meio dos descritores “XXXXX”, “XXXX”, “XXXX” e “XXX”. Foram aceitas publicações originais e ensaios clínicos publicados entre 2013 a 2023 etc....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687806" y="4859953"/>
            <a:ext cx="28245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000" tIns="26000" rIns="52000" bIns="26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3"/>
              <a:buFont typeface="Arial"/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Porto Alegre, 2, 3 e 4 de dezembro de 2025.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938" y="4825151"/>
            <a:ext cx="1403648" cy="2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1175" y="4797994"/>
            <a:ext cx="426050" cy="319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DAA8800-AEF9-8902-B0B7-DD641E85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extLst>
              <a:ext uri="{FF2B5EF4-FFF2-40B4-BE49-F238E27FC236}">
                <a16:creationId xmlns:a16="http://schemas.microsoft.com/office/drawing/2014/main" id="{172E8A5B-F642-0B70-FFEC-2B59C4BFE337}"/>
              </a:ext>
            </a:extLst>
          </p:cNvPr>
          <p:cNvPicPr preferRelativeResize="0"/>
          <p:nvPr/>
        </p:nvPicPr>
        <p:blipFill rotWithShape="1">
          <a:blip r:embed="rId3">
            <a:alphaModFix amt="87000"/>
          </a:blip>
          <a:srcRect b="95217"/>
          <a:stretch/>
        </p:blipFill>
        <p:spPr>
          <a:xfrm rot="10800000">
            <a:off x="6027" y="4765563"/>
            <a:ext cx="9131951" cy="37897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4828402D-C07F-888B-3CD3-B10DB9F1234D}"/>
              </a:ext>
            </a:extLst>
          </p:cNvPr>
          <p:cNvSpPr txBox="1"/>
          <p:nvPr/>
        </p:nvSpPr>
        <p:spPr>
          <a:xfrm>
            <a:off x="367400" y="4859960"/>
            <a:ext cx="54909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000" tIns="26000" rIns="52000" bIns="260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3"/>
              <a:buFont typeface="Arial"/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XIII Salão de Iniciação Científica, Pesquisa e Extensão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extLst>
              <a:ext uri="{FF2B5EF4-FFF2-40B4-BE49-F238E27FC236}">
                <a16:creationId xmlns:a16="http://schemas.microsoft.com/office/drawing/2014/main" id="{B8A8246C-502D-F336-4B0C-CE17C8F6C263}"/>
              </a:ext>
            </a:extLst>
          </p:cNvPr>
          <p:cNvSpPr txBox="1"/>
          <p:nvPr/>
        </p:nvSpPr>
        <p:spPr>
          <a:xfrm>
            <a:off x="66938" y="1236925"/>
            <a:ext cx="4320000" cy="3843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550" tIns="37775" rIns="75550" bIns="377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2000" b="0" i="0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RESULTADOS E DISCUSSÃO 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>
            <a:extLst>
              <a:ext uri="{FF2B5EF4-FFF2-40B4-BE49-F238E27FC236}">
                <a16:creationId xmlns:a16="http://schemas.microsoft.com/office/drawing/2014/main" id="{839B65F1-C21E-E5AF-D41A-74F174926E80}"/>
              </a:ext>
            </a:extLst>
          </p:cNvPr>
          <p:cNvSpPr txBox="1"/>
          <p:nvPr/>
        </p:nvSpPr>
        <p:spPr>
          <a:xfrm>
            <a:off x="4757062" y="1248214"/>
            <a:ext cx="4320000" cy="3843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550" tIns="37775" rIns="75550" bIns="377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2000" b="0" i="0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CONSIDERAÇÕES FINAIS 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>
            <a:extLst>
              <a:ext uri="{FF2B5EF4-FFF2-40B4-BE49-F238E27FC236}">
                <a16:creationId xmlns:a16="http://schemas.microsoft.com/office/drawing/2014/main" id="{6FFA090A-1190-5959-3AF9-4210C6619388}"/>
              </a:ext>
            </a:extLst>
          </p:cNvPr>
          <p:cNvSpPr/>
          <p:nvPr/>
        </p:nvSpPr>
        <p:spPr>
          <a:xfrm>
            <a:off x="4754806" y="3618979"/>
            <a:ext cx="4320000" cy="132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600" tIns="6800" rIns="13600" bIns="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3"/>
              <a:buFont typeface="Arial"/>
              <a:buNone/>
            </a:pPr>
            <a:r>
              <a:rPr lang="pt-BR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SOBRENOME, Nome abreviado. Título do artigo. </a:t>
            </a:r>
            <a:r>
              <a:rPr lang="pt-BR" sz="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da Revista</a:t>
            </a:r>
            <a:r>
              <a:rPr lang="pt-BR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Local de publicação, número do volume, páginas inicial-final, mês e ano.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3"/>
              <a:buFont typeface="Arial"/>
              <a:buNone/>
            </a:pPr>
            <a:r>
              <a:rPr lang="pt-BR" sz="700" b="1" i="0" u="none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Exemplo:</a:t>
            </a:r>
            <a:endParaRPr sz="7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3"/>
              <a:buFont typeface="Arial"/>
              <a:buNone/>
            </a:pPr>
            <a:r>
              <a:rPr lang="pt-BR" sz="7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KILOMBA, Grada. A máscara, </a:t>
            </a:r>
            <a:r>
              <a:rPr lang="pt-BR" sz="7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Revistas USP</a:t>
            </a:r>
            <a:r>
              <a:rPr lang="pt-BR" sz="7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, n. 16, p. 23-40, 2016.</a:t>
            </a:r>
            <a:endParaRPr sz="7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>
            <a:extLst>
              <a:ext uri="{FF2B5EF4-FFF2-40B4-BE49-F238E27FC236}">
                <a16:creationId xmlns:a16="http://schemas.microsoft.com/office/drawing/2014/main" id="{1B3B0178-C2AB-6946-F720-248D21B35F8C}"/>
              </a:ext>
            </a:extLst>
          </p:cNvPr>
          <p:cNvSpPr txBox="1"/>
          <p:nvPr/>
        </p:nvSpPr>
        <p:spPr>
          <a:xfrm>
            <a:off x="5687806" y="4859953"/>
            <a:ext cx="28245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000" tIns="26000" rIns="52000" bIns="26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3"/>
              <a:buFont typeface="Arial"/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Porto Alegre, 2, 3 e 4 de dezembro de 2025.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3">
            <a:extLst>
              <a:ext uri="{FF2B5EF4-FFF2-40B4-BE49-F238E27FC236}">
                <a16:creationId xmlns:a16="http://schemas.microsoft.com/office/drawing/2014/main" id="{01873B08-53C7-EA2B-759F-A973C73A98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938" y="4825151"/>
            <a:ext cx="1403648" cy="2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>
            <a:extLst>
              <a:ext uri="{FF2B5EF4-FFF2-40B4-BE49-F238E27FC236}">
                <a16:creationId xmlns:a16="http://schemas.microsoft.com/office/drawing/2014/main" id="{378DCB7F-E988-7720-6AE2-41004D3058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1175" y="4797994"/>
            <a:ext cx="426050" cy="3195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7;p13">
            <a:extLst>
              <a:ext uri="{FF2B5EF4-FFF2-40B4-BE49-F238E27FC236}">
                <a16:creationId xmlns:a16="http://schemas.microsoft.com/office/drawing/2014/main" id="{4418EE0A-50CA-1234-A130-E492B6D545ED}"/>
              </a:ext>
            </a:extLst>
          </p:cNvPr>
          <p:cNvSpPr txBox="1"/>
          <p:nvPr/>
        </p:nvSpPr>
        <p:spPr>
          <a:xfrm>
            <a:off x="4754806" y="3158274"/>
            <a:ext cx="4320000" cy="3843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550" tIns="37775" rIns="75550" bIns="377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pt-BR" sz="2000" b="0" i="0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REFERÊNCIAS</a:t>
            </a:r>
            <a:endParaRPr sz="2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6;p13">
            <a:extLst>
              <a:ext uri="{FF2B5EF4-FFF2-40B4-BE49-F238E27FC236}">
                <a16:creationId xmlns:a16="http://schemas.microsoft.com/office/drawing/2014/main" id="{739DC461-A10A-7EA9-7C0F-4F34954D6567}"/>
              </a:ext>
            </a:extLst>
          </p:cNvPr>
          <p:cNvSpPr/>
          <p:nvPr/>
        </p:nvSpPr>
        <p:spPr>
          <a:xfrm>
            <a:off x="66938" y="1697629"/>
            <a:ext cx="4320000" cy="322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Descrever os resultados encontrados dos artigos.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3;p13">
            <a:extLst>
              <a:ext uri="{FF2B5EF4-FFF2-40B4-BE49-F238E27FC236}">
                <a16:creationId xmlns:a16="http://schemas.microsoft.com/office/drawing/2014/main" id="{1153F9D9-9717-6E9A-9577-253A40D38CFB}"/>
              </a:ext>
            </a:extLst>
          </p:cNvPr>
          <p:cNvSpPr/>
          <p:nvPr/>
        </p:nvSpPr>
        <p:spPr>
          <a:xfrm>
            <a:off x="4754805" y="1708918"/>
            <a:ext cx="4332419" cy="1372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Breve conclusão</a:t>
            </a:r>
            <a:r>
              <a:rPr lang="pt-BR" sz="1000" dirty="0"/>
              <a:t> dos resultados encontrados ao longo do trabalho</a:t>
            </a:r>
            <a:r>
              <a:rPr lang="pt-BR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6;p13">
            <a:extLst>
              <a:ext uri="{FF2B5EF4-FFF2-40B4-BE49-F238E27FC236}">
                <a16:creationId xmlns:a16="http://schemas.microsoft.com/office/drawing/2014/main" id="{A7E4E614-DB98-0783-BDA2-5784B811FC42}"/>
              </a:ext>
            </a:extLst>
          </p:cNvPr>
          <p:cNvSpPr txBox="1"/>
          <p:nvPr/>
        </p:nvSpPr>
        <p:spPr>
          <a:xfrm>
            <a:off x="1679361" y="12049"/>
            <a:ext cx="75765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lang="pt-BR" sz="12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XXXXXX XXXXXX¹; XXXXXX¹; XXXXXXX²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1200" dirty="0"/>
              <a:t> - </a:t>
            </a: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Acadêmico(a) de (nome do curso) do Centro Universitário FADERGS, Porto Alegre, RS, Brasil</a:t>
            </a:r>
            <a:b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 sz="1200" dirty="0"/>
              <a:t> - </a:t>
            </a:r>
            <a:r>
              <a:rPr lang="pt-BR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(Formação), orientador(a) e docente do Centro Universitário FADERGS, Porto Alegre, RS, Brasil</a:t>
            </a:r>
            <a:endParaRPr sz="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12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Obs</a:t>
            </a: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se você pertence à outra instituição, trocar </a:t>
            </a:r>
            <a:r>
              <a:rPr lang="pt-BR" sz="1200" dirty="0">
                <a:solidFill>
                  <a:srgbClr val="FF0000"/>
                </a:solidFill>
              </a:rPr>
              <a:t>i</a:t>
            </a: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nformações de descrição. (apagar esta observação)</a:t>
            </a:r>
            <a:endParaRPr sz="1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57;p13">
            <a:extLst>
              <a:ext uri="{FF2B5EF4-FFF2-40B4-BE49-F238E27FC236}">
                <a16:creationId xmlns:a16="http://schemas.microsoft.com/office/drawing/2014/main" id="{12EDDCFE-6F56-6E72-50FB-77344AECCA2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56" y="12056"/>
            <a:ext cx="1839321" cy="1018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073564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366</Words>
  <Application>Microsoft Office PowerPoint</Application>
  <PresentationFormat>Apresentação na tela (16:9)</PresentationFormat>
  <Paragraphs>29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Impact</vt:lpstr>
      <vt:lpstr>Open Sans</vt:lpstr>
      <vt:lpstr>Arial</vt:lpstr>
      <vt:lpstr>Simple Light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JULIANO RODRIGUES ADOLFO</cp:lastModifiedBy>
  <cp:revision>3</cp:revision>
  <dcterms:modified xsi:type="dcterms:W3CDTF">2025-11-13T23:21:18Z</dcterms:modified>
</cp:coreProperties>
</file>